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6" r:id="rId4"/>
    <p:sldId id="267" r:id="rId5"/>
    <p:sldId id="268" r:id="rId6"/>
    <p:sldId id="269" r:id="rId7"/>
    <p:sldId id="258" r:id="rId8"/>
    <p:sldId id="259" r:id="rId9"/>
    <p:sldId id="270" r:id="rId10"/>
    <p:sldId id="261" r:id="rId11"/>
    <p:sldId id="264" r:id="rId12"/>
    <p:sldId id="271" r:id="rId13"/>
    <p:sldId id="262" r:id="rId14"/>
    <p:sldId id="263" r:id="rId15"/>
    <p:sldId id="272" r:id="rId16"/>
    <p:sldId id="274" r:id="rId17"/>
    <p:sldId id="275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2" autoAdjust="0"/>
    <p:restoredTop sz="94660"/>
  </p:normalViewPr>
  <p:slideViewPr>
    <p:cSldViewPr snapToGrid="0">
      <p:cViewPr varScale="1">
        <p:scale>
          <a:sx n="49" d="100"/>
          <a:sy n="49" d="100"/>
        </p:scale>
        <p:origin x="5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2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0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5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5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2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8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7D60B-7811-4099-8040-C4CE05C99D2E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84098-168D-41A6-9C84-8DD52C49F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1584" y="1196753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ES6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91545" y="3789041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/>
              <a:t>Ivan.zvorskyi@softengi.com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1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0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Arrow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428" y="2208263"/>
            <a:ext cx="9920812" cy="2519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1414" y="5245218"/>
            <a:ext cx="4574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Arrow functions: lexical this, no more that=this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2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70"/>
          <a:stretch/>
        </p:blipFill>
        <p:spPr>
          <a:xfrm>
            <a:off x="1185220" y="1580243"/>
            <a:ext cx="4284705" cy="2236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97" y="1580243"/>
            <a:ext cx="5459503" cy="1803023"/>
          </a:xfrm>
          <a:prstGeom prst="rect">
            <a:avLst/>
          </a:prstGeom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616" y="4013215"/>
            <a:ext cx="4953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3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String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70"/>
          <a:stretch/>
        </p:blipFill>
        <p:spPr>
          <a:xfrm>
            <a:off x="979273" y="1322195"/>
            <a:ext cx="4284705" cy="223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12" y="4240932"/>
            <a:ext cx="4737786" cy="2184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26" y="1322195"/>
            <a:ext cx="4124325" cy="1362075"/>
          </a:xfrm>
          <a:prstGeom prst="rect">
            <a:avLst/>
          </a:prstGeom>
        </p:spPr>
      </p:pic>
      <p:pic>
        <p:nvPicPr>
          <p:cNvPr id="2050" name="Picture 2" descr="Image result for homer simpson woohoo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72" y="4098325"/>
            <a:ext cx="3378543" cy="214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/>
          <p:cNvSpPr/>
          <p:nvPr/>
        </p:nvSpPr>
        <p:spPr>
          <a:xfrm rot="2804533">
            <a:off x="7163828" y="857246"/>
            <a:ext cx="2290119" cy="2172109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3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 eas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3" y="0"/>
            <a:ext cx="10525395" cy="676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57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Classes(</a:t>
            </a:r>
            <a:r>
              <a:rPr lang="en-US" dirty="0" err="1" smtClean="0"/>
              <a:t>syntaxis</a:t>
            </a:r>
            <a:r>
              <a:rPr lang="en-US" dirty="0" smtClean="0"/>
              <a:t> sugar)</a:t>
            </a:r>
            <a:endParaRPr lang="en-US" dirty="0"/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85" r="8253" b="39720"/>
          <a:stretch/>
        </p:blipFill>
        <p:spPr>
          <a:xfrm>
            <a:off x="320059" y="1649499"/>
            <a:ext cx="3476367" cy="1605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59" y="4597808"/>
            <a:ext cx="3240978" cy="1960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09" y="4597808"/>
            <a:ext cx="3341782" cy="1382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0164"/>
          <a:stretch/>
        </p:blipFill>
        <p:spPr>
          <a:xfrm>
            <a:off x="4353162" y="1649499"/>
            <a:ext cx="3413729" cy="1605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23006" y="34847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https://www.sitepoint.com/object-oriented-javascript-deep-dive-es6-classes/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6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9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3809"/>
            <a:ext cx="10515600" cy="43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Упущено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Math, Number, String, Array and Object methods</a:t>
            </a:r>
          </a:p>
          <a:p>
            <a:r>
              <a:rPr lang="en-US" dirty="0" smtClean="0"/>
              <a:t>Binary and octal number types</a:t>
            </a:r>
          </a:p>
          <a:p>
            <a:r>
              <a:rPr lang="en-US" dirty="0" smtClean="0"/>
              <a:t>Default rest spread</a:t>
            </a:r>
          </a:p>
          <a:p>
            <a:r>
              <a:rPr lang="en-US" dirty="0" smtClean="0"/>
              <a:t>For of comprehensions (hello again mighty </a:t>
            </a:r>
            <a:r>
              <a:rPr lang="en-US" dirty="0" err="1" smtClean="0"/>
              <a:t>CoffeeScript</a:t>
            </a:r>
            <a:r>
              <a:rPr lang="en-US" dirty="0" smtClean="0"/>
              <a:t>!)</a:t>
            </a:r>
          </a:p>
          <a:p>
            <a:r>
              <a:rPr lang="en-US" dirty="0" smtClean="0"/>
              <a:t>Symbols</a:t>
            </a:r>
          </a:p>
          <a:p>
            <a:r>
              <a:rPr lang="en-US" dirty="0" smtClean="0"/>
              <a:t>Tail calls</a:t>
            </a:r>
          </a:p>
          <a:p>
            <a:r>
              <a:rPr lang="en-US" dirty="0" smtClean="0"/>
              <a:t>Generators</a:t>
            </a:r>
          </a:p>
          <a:p>
            <a:r>
              <a:rPr lang="en-US" dirty="0" smtClean="0"/>
              <a:t>New data structures like Map and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28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 Relax time</a:t>
            </a:r>
            <a:endParaRPr lang="en-US" dirty="0"/>
          </a:p>
        </p:txBody>
      </p:sp>
      <p:pic>
        <p:nvPicPr>
          <p:cNvPr id="4098" name="Picture 2" descr="Image result for cat for rel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360" y="1316615"/>
            <a:ext cx="8935104" cy="502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4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Что такое </a:t>
            </a:r>
            <a:r>
              <a:rPr lang="en-US" dirty="0" smtClean="0"/>
              <a:t>ECMAScript6</a:t>
            </a:r>
          </a:p>
          <a:p>
            <a:pPr marL="0" indent="0">
              <a:buNone/>
            </a:pPr>
            <a:r>
              <a:rPr lang="en-US" dirty="0" smtClean="0"/>
              <a:t>Block Scoping</a:t>
            </a:r>
            <a:endParaRPr lang="ru-RU" dirty="0" smtClean="0"/>
          </a:p>
          <a:p>
            <a:pPr marL="0" indent="0">
              <a:buNone/>
            </a:pPr>
            <a:r>
              <a:rPr lang="en-US" dirty="0" err="1" smtClean="0"/>
              <a:t>Destructuring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Новые методы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Template string</a:t>
            </a:r>
          </a:p>
          <a:p>
            <a:pPr marL="0" indent="0">
              <a:buNone/>
            </a:pPr>
            <a:r>
              <a:rPr lang="en-US" dirty="0" smtClean="0"/>
              <a:t>Arrow functions</a:t>
            </a:r>
          </a:p>
          <a:p>
            <a:pPr marL="0" indent="0">
              <a:buNone/>
            </a:pPr>
            <a:r>
              <a:rPr lang="en-US" dirty="0" smtClean="0"/>
              <a:t>Classes</a:t>
            </a:r>
          </a:p>
          <a:p>
            <a:pPr marL="0" indent="0">
              <a:buNone/>
            </a:pPr>
            <a:r>
              <a:rPr lang="en-US" dirty="0" smtClean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40384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ECMAScript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Это Стандарт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fontAlgn="base"/>
            <a:r>
              <a:rPr lang="en-US" b="1" dirty="0" err="1"/>
              <a:t>Ecma</a:t>
            </a:r>
            <a:r>
              <a:rPr lang="en-US" b="1" dirty="0"/>
              <a:t>, TC39</a:t>
            </a:r>
          </a:p>
          <a:p>
            <a:pPr fontAlgn="base"/>
            <a:r>
              <a:rPr lang="en-US" b="1" dirty="0"/>
              <a:t>Mozilla, Yahoo, Microsoft, Google, Intel &amp; jQuery</a:t>
            </a:r>
          </a:p>
          <a:p>
            <a:pPr fontAlgn="base"/>
            <a:r>
              <a:rPr lang="en-US" b="1" dirty="0"/>
              <a:t>(Adobe, Opera, Dojo &amp; others)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55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854"/>
            <a:ext cx="12192000" cy="589987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TC</a:t>
            </a:r>
            <a:r>
              <a:rPr lang="ru-RU" dirty="0" smtClean="0"/>
              <a:t>-39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09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5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Important terms: TC39 (</a:t>
            </a:r>
            <a:r>
              <a:rPr lang="en-US" dirty="0" err="1" smtClean="0"/>
              <a:t>Ecma</a:t>
            </a:r>
            <a:r>
              <a:rPr lang="en-US" dirty="0" smtClean="0"/>
              <a:t> Technical Committee 39): the committee evolving JavaScript. Members: companies (all major browser vendors etc.). Meetings attended by employees and invited experts. JavaScript: colloquially: the language; formally: one implementation </a:t>
            </a:r>
            <a:r>
              <a:rPr lang="en-US" dirty="0" err="1" smtClean="0"/>
              <a:t>ECMAScript</a:t>
            </a:r>
            <a:r>
              <a:rPr lang="en-US" dirty="0" smtClean="0"/>
              <a:t>: the language standard </a:t>
            </a:r>
            <a:r>
              <a:rPr lang="en-US" dirty="0" err="1" smtClean="0"/>
              <a:t>ECMAScript</a:t>
            </a:r>
            <a:r>
              <a:rPr lang="en-US" dirty="0" smtClean="0"/>
              <a:t> Harmony: improvements after </a:t>
            </a:r>
            <a:r>
              <a:rPr lang="en-US" dirty="0" err="1" smtClean="0"/>
              <a:t>ECMAScript</a:t>
            </a:r>
            <a:r>
              <a:rPr lang="en-US" dirty="0" smtClean="0"/>
              <a:t> 5 (</a:t>
            </a:r>
            <a:r>
              <a:rPr lang="en-US" dirty="0" err="1" smtClean="0"/>
              <a:t>ECMAScript</a:t>
            </a:r>
            <a:r>
              <a:rPr lang="en-US" dirty="0" smtClean="0"/>
              <a:t> 6 and 7) </a:t>
            </a:r>
            <a:r>
              <a:rPr lang="en-US" dirty="0" err="1" smtClean="0"/>
              <a:t>ECMAScript.next</a:t>
            </a:r>
            <a:r>
              <a:rPr lang="en-US" dirty="0" smtClean="0"/>
              <a:t>: code name for upcoming version, subset of Harmony </a:t>
            </a:r>
            <a:r>
              <a:rPr lang="en-US" dirty="0" err="1" smtClean="0"/>
              <a:t>ECMAScript</a:t>
            </a:r>
            <a:r>
              <a:rPr lang="en-US" dirty="0" smtClean="0"/>
              <a:t> 6: the final name of </a:t>
            </a:r>
            <a:r>
              <a:rPr lang="en-US" dirty="0" err="1" smtClean="0"/>
              <a:t>ECMAScript.next</a:t>
            </a:r>
            <a:r>
              <a:rPr lang="en-US" dirty="0" smtClean="0"/>
              <a:t> (probably)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8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9" y="1141378"/>
            <a:ext cx="9211297" cy="53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Object.assign</a:t>
            </a:r>
            <a:r>
              <a:rPr lang="ru-RU" dirty="0" smtClean="0"/>
              <a:t>()</a:t>
            </a:r>
            <a:r>
              <a:rPr lang="en-US" dirty="0" smtClean="0"/>
              <a:t>;</a:t>
            </a:r>
            <a:endParaRPr lang="ru-RU" dirty="0" smtClean="0"/>
          </a:p>
          <a:p>
            <a:r>
              <a:rPr lang="en-US" dirty="0" err="1" smtClean="0"/>
              <a:t>Object.keys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01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209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JavaSсript: ES6</vt:lpstr>
      <vt:lpstr>Содержание</vt:lpstr>
      <vt:lpstr>Что такое ECMAScript</vt:lpstr>
      <vt:lpstr>TC-39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Arrow functions</vt:lpstr>
      <vt:lpstr>Template String</vt:lpstr>
      <vt:lpstr>Template String</vt:lpstr>
      <vt:lpstr>PowerPoint Presentation</vt:lpstr>
      <vt:lpstr>Classes(syntaxis sugar)</vt:lpstr>
      <vt:lpstr>Modules</vt:lpstr>
      <vt:lpstr>PowerPoint Presentation</vt:lpstr>
      <vt:lpstr>Упущено</vt:lpstr>
      <vt:lpstr>Thank you! Relax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JavaSсript: ES6</dc:title>
  <dc:creator>Ivan Zvorskyi</dc:creator>
  <cp:lastModifiedBy>Ivan Zvorskyi</cp:lastModifiedBy>
  <cp:revision>10</cp:revision>
  <dcterms:created xsi:type="dcterms:W3CDTF">2016-12-09T13:57:13Z</dcterms:created>
  <dcterms:modified xsi:type="dcterms:W3CDTF">2016-12-09T16:05:02Z</dcterms:modified>
</cp:coreProperties>
</file>